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notesSlide10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7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6D25411-CB49-4A19-AC71-27D5300C1CAC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Wie sie sehen können, sehen sie nichts -&gt; Fehler eingestehen, im Final wird es besser aussehen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C8CBC8D-226A-48B5-9E5B-B53E86264F6F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it does not necessarily have to be about studying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Mit linker Hand Zeugs erledigen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Statur behalten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C35322A-42F0-441C-AEBC-264A8C7AC546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Highscore system to help you compare yourself with others and track your own improvements.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Statistics provide who is first and who is last.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Push notifications if you’re last to make sure you step up your game.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reflect upon him/herself by giving an individual rating after finishing a task. This way you will keep track on the parts you have mastered well, but also areas where you still could need some polishing.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You’ll be able to individualize the amount of points rewarded for each task. In addition to this, you can define your own personal rewards, such as eating a Snickers.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5C67C33-DCCA-4E65-9B24-9DC51585F551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CustomShape 15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PlaceHolder 16"/>
          <p:cNvSpPr>
            <a:spLocks noGrp="1"/>
          </p:cNvSpPr>
          <p:nvPr>
            <p:ph type="title"/>
          </p:nvPr>
        </p:nvSpPr>
        <p:spPr>
          <a:xfrm>
            <a:off x="1154880" y="754560"/>
            <a:ext cx="876060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54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6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7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8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CustomShape 1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65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03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5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6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7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8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9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2" name="CustomShape 1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3" name="Group 1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14" name="CustomShape 1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" name="CustomShape 14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" name="CustomShape 15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7" name="CustomShape 16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8" name="CustomShape 17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9" name="CustomShape 18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0" name="CustomShape 19"/>
            <p:cNvSpPr/>
            <p:nvPr/>
          </p:nvSpPr>
          <p:spPr>
            <a:xfrm>
              <a:off x="7289640" y="402120"/>
              <a:ext cx="4478040" cy="605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1" name="CustomShape 20"/>
            <p:cNvSpPr/>
            <p:nvPr/>
          </p:nvSpPr>
          <p:spPr>
            <a:xfrm rot="16200000">
              <a:off x="3787200" y="2802240"/>
              <a:ext cx="6053040" cy="125388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21"/>
            <p:cNvSpPr/>
            <p:nvPr/>
          </p:nvSpPr>
          <p:spPr>
            <a:xfrm rot="15922200">
              <a:off x="4698360" y="182628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22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4" name="CustomShape 2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PlaceHolder 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6" name="PlaceHolder 2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64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6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7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8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9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0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" name="CustomShape 1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5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213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5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6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7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8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9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2" name="CustomShape 1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24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262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4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5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6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7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8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1" name="CustomShape 1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72" name="Group 1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273" name="CustomShape 1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" name="CustomShape 14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5" name="CustomShape 15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6" name="CustomShape 16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7" name="CustomShape 17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8" name="CustomShape 18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9" name="CustomShape 19"/>
            <p:cNvSpPr/>
            <p:nvPr/>
          </p:nvSpPr>
          <p:spPr>
            <a:xfrm>
              <a:off x="7289640" y="402120"/>
              <a:ext cx="4478040" cy="605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80" name="CustomShape 20"/>
            <p:cNvSpPr/>
            <p:nvPr/>
          </p:nvSpPr>
          <p:spPr>
            <a:xfrm rot="16200000">
              <a:off x="3787200" y="2802240"/>
              <a:ext cx="6053040" cy="125388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21"/>
            <p:cNvSpPr/>
            <p:nvPr/>
          </p:nvSpPr>
          <p:spPr>
            <a:xfrm rot="15922200">
              <a:off x="4698360" y="182628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22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3" name="CustomShape 2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PlaceHolder 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5" name="PlaceHolder 2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323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4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25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26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27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28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29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2" name="CustomShape 1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" name="CustomShape 1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35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154880" y="2099880"/>
            <a:ext cx="8825040" cy="26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de-DE" sz="5400" spc="-1" strike="noStrike">
                <a:solidFill>
                  <a:srgbClr val="ebebeb"/>
                </a:solidFill>
                <a:latin typeface="Century Gothic"/>
              </a:rPr>
              <a:t>Learn It Yourself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1154880" y="477756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</a:rPr>
              <a:t>Lernziele spieleriesch selbst erreichen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</a:rPr>
              <a:t>Jonas hilpp, angelika sudheimer, mert gündüz, jannik adam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RUP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03" name="Content Placeholder 4" descr=""/>
          <p:cNvPicPr/>
          <p:nvPr/>
        </p:nvPicPr>
        <p:blipFill>
          <a:blip r:embed="rId1"/>
          <a:stretch/>
        </p:blipFill>
        <p:spPr>
          <a:xfrm>
            <a:off x="2507760" y="360000"/>
            <a:ext cx="9683640" cy="630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Burndown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05" name="Content Placeholder 4" descr=""/>
          <p:cNvPicPr/>
          <p:nvPr/>
        </p:nvPicPr>
        <p:blipFill>
          <a:blip r:embed="rId1"/>
          <a:stretch/>
        </p:blipFill>
        <p:spPr>
          <a:xfrm>
            <a:off x="1154880" y="1680480"/>
            <a:ext cx="9243360" cy="517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1154880" y="2677680"/>
            <a:ext cx="4350240" cy="22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</a:rPr>
              <a:t>Quality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6895440" y="2677680"/>
            <a:ext cx="4408560" cy="22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</a:rPr>
              <a:t>Workflow</a:t>
            </a:r>
            <a:r>
              <a:rPr b="0" lang="de-DE" sz="1400" spc="-1" strike="noStrike" cap="all">
                <a:solidFill>
                  <a:srgbClr val="ef53a5"/>
                </a:solidFill>
                <a:latin typeface="Century Gothic"/>
              </a:rPr>
              <a:t>// Git, Youtrack, Sonar...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</a:rPr>
              <a:t>Config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</a:rPr>
              <a:t>Testing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</a:rPr>
              <a:t>Automation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</a:rPr>
              <a:t>Architecture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</a:rPr>
              <a:t>Patterns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</a:rPr>
              <a:t>Metrics</a:t>
            </a: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</a:rPr>
              <a:t> 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Werkzeuge &amp; Frameworks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YouTrack (Projektmanagement)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Github (Version control)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Android Studio &amp; PhpStorm (IDE)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WordPress (Blog Documentation)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Gradle (Build system)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Apache &amp; MySQL (Server and database)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Architecture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11" name="Content Placeholder 4" descr=""/>
          <p:cNvPicPr/>
          <p:nvPr/>
        </p:nvPicPr>
        <p:blipFill>
          <a:blip r:embed="rId1"/>
          <a:stretch/>
        </p:blipFill>
        <p:spPr>
          <a:xfrm>
            <a:off x="2403360" y="2421360"/>
            <a:ext cx="7384680" cy="424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Architecture II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13" name="Content Placeholder 4" descr=""/>
          <p:cNvPicPr/>
          <p:nvPr/>
        </p:nvPicPr>
        <p:blipFill>
          <a:blip r:embed="rId1"/>
          <a:stretch/>
        </p:blipFill>
        <p:spPr>
          <a:xfrm>
            <a:off x="3560400" y="2600640"/>
            <a:ext cx="4213800" cy="395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Architecture III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15" name="Content Placeholder 4" descr=""/>
          <p:cNvPicPr/>
          <p:nvPr/>
        </p:nvPicPr>
        <p:blipFill>
          <a:blip r:embed="rId1"/>
          <a:stretch/>
        </p:blipFill>
        <p:spPr>
          <a:xfrm>
            <a:off x="1015920" y="1877400"/>
            <a:ext cx="10159200" cy="482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Configuration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No clue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Automation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Tests, DIE, git, YouTrack SHOW Integration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Automated testing is important, why is it important. Are you mentioning that in your talk,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are you explaining how it is integrated into your project. what does this mean for the client? </a:t>
            </a:r>
            <a:br/>
            <a:r>
              <a:rPr b="1" lang="de-DE" sz="1800" spc="-1" strike="noStrike">
                <a:solidFill>
                  <a:srgbClr val="404040"/>
                </a:solidFill>
                <a:latin typeface="Century Gothic"/>
              </a:rPr>
              <a:t>Present proof that yours are executed.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So - not only are you implementing it technically, but you are also arguing in your presentation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how it is integrated into your project management and software engineering process and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methodology of running your project.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You dont need to mention it 4 times, but for me I need to see whether you cover all aspects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of the testing during your talk.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1154880" y="2677680"/>
            <a:ext cx="4350240" cy="22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</a:rPr>
              <a:t>Technology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6895440" y="2677680"/>
            <a:ext cx="3756960" cy="22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</a:rPr>
              <a:t>Class diagram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</a:rPr>
              <a:t>Technical Ability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</a:rPr>
              <a:t>live demo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Agenda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</a:rPr>
              <a:t>Business</a:t>
            </a:r>
            <a:endParaRPr b="0" lang="de-DE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</a:rPr>
              <a:t>Quality</a:t>
            </a:r>
            <a:endParaRPr b="0" lang="de-DE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</a:rPr>
              <a:t>Technical Ability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334080" y="330480"/>
            <a:ext cx="9745920" cy="636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432000" y="576000"/>
            <a:ext cx="532800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de-DE" sz="4400" spc="-1" strike="noStrike">
                <a:solidFill>
                  <a:srgbClr val="ffffff"/>
                </a:solidFill>
                <a:latin typeface="Arial"/>
              </a:rPr>
              <a:t>Technical Ability</a:t>
            </a:r>
            <a:endParaRPr b="0" lang="de-DE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Demo</a:t>
            </a:r>
            <a:endParaRPr b="0" lang="de-D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1154880" y="2677680"/>
            <a:ext cx="4350240" cy="22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</a:rPr>
              <a:t>Business</a:t>
            </a:r>
            <a:br/>
            <a:endParaRPr b="0" lang="de-DE" sz="40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6895440" y="2677680"/>
            <a:ext cx="4192200" cy="22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</a:rPr>
              <a:t>Vision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</a:rPr>
              <a:t>Scope //UC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</a:rPr>
              <a:t>PM // AGILE RUp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</a:rPr>
              <a:t>FP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Our Vision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</a:rPr>
              <a:t>Blow up your motivation levels for reaching your goals!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</a:rPr>
              <a:t>Turn mundane tasks such as studying into a game!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Vision - Mission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You can create your own </a:t>
            </a:r>
            <a:r>
              <a:rPr b="1" lang="de-DE" sz="1800" spc="-1" strike="noStrike">
                <a:solidFill>
                  <a:srgbClr val="404040"/>
                </a:solidFill>
                <a:latin typeface="Century Gothic"/>
              </a:rPr>
              <a:t>mission</a:t>
            </a:r>
            <a:endParaRPr b="0" lang="de-DE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600" spc="-1" strike="noStrike">
                <a:solidFill>
                  <a:srgbClr val="404040"/>
                </a:solidFill>
                <a:latin typeface="Century Gothic"/>
              </a:rPr>
              <a:t>Consists of </a:t>
            </a:r>
            <a:r>
              <a:rPr b="1" lang="de-DE" sz="1600" spc="-1" strike="noStrike">
                <a:solidFill>
                  <a:srgbClr val="404040"/>
                </a:solidFill>
                <a:latin typeface="Century Gothic"/>
              </a:rPr>
              <a:t>tasks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Definition of a „Mission“ is up to you!!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Vision - Motivation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1154880" y="2603520"/>
            <a:ext cx="482436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</a:rPr>
              <a:t>Competitive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1154880" y="3179880"/>
            <a:ext cx="4824360" cy="283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Points for completing tasks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Highscore system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Group statistics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Push notification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6208560" y="2603520"/>
            <a:ext cx="482436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</a:rPr>
              <a:t>Self-reflection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392" name="CustomShape 5"/>
          <p:cNvSpPr/>
          <p:nvPr/>
        </p:nvSpPr>
        <p:spPr>
          <a:xfrm>
            <a:off x="6208560" y="3179880"/>
            <a:ext cx="4824360" cy="283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Individual rating of (completed) tasks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Reward system outside groups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Spend points on personal rewards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Scope:</a:t>
            </a:r>
            <a:br/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Use-Case Diagram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394" name="Content Placeholder 4" descr=""/>
          <p:cNvPicPr/>
          <p:nvPr/>
        </p:nvPicPr>
        <p:blipFill>
          <a:blip r:embed="rId1"/>
          <a:stretch/>
        </p:blipFill>
        <p:spPr>
          <a:xfrm>
            <a:off x="5525280" y="416160"/>
            <a:ext cx="6740640" cy="6441120"/>
          </a:xfrm>
          <a:prstGeom prst="rect">
            <a:avLst/>
          </a:prstGeom>
          <a:ln>
            <a:noFill/>
          </a:ln>
        </p:spPr>
      </p:pic>
      <p:sp>
        <p:nvSpPr>
          <p:cNvPr id="395" name="CustomShape 2"/>
          <p:cNvSpPr/>
          <p:nvPr/>
        </p:nvSpPr>
        <p:spPr>
          <a:xfrm>
            <a:off x="502920" y="2419920"/>
            <a:ext cx="433764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Account system </a:t>
            </a:r>
            <a:r>
              <a:rPr b="0" lang="de-DE" sz="1800" spc="-1" strike="noStrike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Create/View Mission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 user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Manage Tasks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1153800" y="5339880"/>
            <a:ext cx="433764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de-DE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Gamification</a:t>
            </a:r>
            <a:br/>
            <a:r>
              <a:rPr b="1" i="1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coming next semester!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97" name="CustomShape 4"/>
          <p:cNvSpPr/>
          <p:nvPr/>
        </p:nvSpPr>
        <p:spPr>
          <a:xfrm>
            <a:off x="182520" y="5414400"/>
            <a:ext cx="826200" cy="447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Project management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1800" spc="-1" strike="noStrike">
                <a:solidFill>
                  <a:srgbClr val="404040"/>
                </a:solidFill>
                <a:latin typeface="Century Gothic"/>
              </a:rPr>
              <a:t>SCRUMMING</a:t>
            </a: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 with </a:t>
            </a:r>
            <a:r>
              <a:rPr b="1" lang="de-DE" sz="1800" spc="-1" strike="noStrike">
                <a:solidFill>
                  <a:srgbClr val="404040"/>
                </a:solidFill>
                <a:latin typeface="Century Gothic"/>
              </a:rPr>
              <a:t>YouTrack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Dont assume that the people you present to know what scrum is.</a:t>
            </a:r>
            <a:endParaRPr b="0" lang="de-DE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</a:rPr>
              <a:t>So you can explain why you pick this method and how it affects the client.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</a:rPr>
              <a:t>SRS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LibreOffice/6.2.4.2$Windows_X86_64 LibreOffice_project/2412653d852ce75f65fbfa83fb7e7b669a126d64</Application>
  <Words>404</Words>
  <Paragraphs>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2018-12-08T12:08:55Z</dcterms:created>
  <dc:creator>Adam, Jannik</dc:creator>
  <dc:description/>
  <dc:language>de-DE</dc:language>
  <cp:lastModifiedBy/>
  <dcterms:modified xsi:type="dcterms:W3CDTF">2019-06-11T11:55:46Z</dcterms:modified>
  <cp:revision>30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